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8" r:id="rId7"/>
    <p:sldId id="269" r:id="rId8"/>
    <p:sldId id="260" r:id="rId9"/>
    <p:sldId id="261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72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743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552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011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811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6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803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526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278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421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952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537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583E2-41FF-4E23-BF80-3E37B03AC1B1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B9BED-32F8-4A56-ABD1-9F1CA05F1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143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/>
          <a:srcRect t="1445"/>
          <a:stretch/>
        </p:blipFill>
        <p:spPr>
          <a:xfrm>
            <a:off x="6407727" y="224225"/>
            <a:ext cx="5438775" cy="63421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1403" y="224225"/>
            <a:ext cx="5493761" cy="634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190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7293" y="959691"/>
            <a:ext cx="10515600" cy="56129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МЕТОДИЧЕСКОЕ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СОПРОВОЖДЕНИЕ ДЕЯТЕЛЬНОСТИ ПЕДАГОГОВ И РУКОВОДИТЕЛЕЙ ОРГАНИЗАЦИЙ ОБРАЗОВАНИЯ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Шестиугольник 2"/>
          <p:cNvSpPr/>
          <p:nvPr/>
        </p:nvSpPr>
        <p:spPr>
          <a:xfrm>
            <a:off x="4146486" y="1928387"/>
            <a:ext cx="4173649" cy="378434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и осуществление учебно-методической и научно-методической работы в образовательных организациях в соответствии с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Приказом № 253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 10 августа 2023 года Министерства просвещения РК.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3223033" y="4399984"/>
            <a:ext cx="1158844" cy="14847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1362" y="4846797"/>
            <a:ext cx="27739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Разработка учебно-методической документации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 rot="1512498">
            <a:off x="3167204" y="2089842"/>
            <a:ext cx="1158844" cy="14847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81959" y="2221292"/>
            <a:ext cx="23748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 работы методических объединений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гнутая влево стрелка 7"/>
          <p:cNvSpPr/>
          <p:nvPr/>
        </p:nvSpPr>
        <p:spPr>
          <a:xfrm rot="3459915">
            <a:off x="6078899" y="983570"/>
            <a:ext cx="740551" cy="950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7221" y="6150114"/>
            <a:ext cx="33090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Авторские программы и методические материалы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 rot="8834522">
            <a:off x="8045512" y="1780515"/>
            <a:ext cx="1158844" cy="14847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228871" y="1831993"/>
            <a:ext cx="29631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Экспертиза и внедрение методических материалов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092569" y="3588366"/>
            <a:ext cx="29485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Конкурсы профессионального мастерства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054" y="3579312"/>
            <a:ext cx="25974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Повышение квалификации педагогов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лево стрелка 13"/>
          <p:cNvSpPr/>
          <p:nvPr/>
        </p:nvSpPr>
        <p:spPr>
          <a:xfrm rot="3459915">
            <a:off x="2899623" y="3489871"/>
            <a:ext cx="740551" cy="950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лево стрелка 15"/>
          <p:cNvSpPr/>
          <p:nvPr/>
        </p:nvSpPr>
        <p:spPr>
          <a:xfrm rot="8834522">
            <a:off x="8411276" y="3617414"/>
            <a:ext cx="587259" cy="7955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520923" y="5371899"/>
            <a:ext cx="20535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Наставничество молодых педагогов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 rot="11186924">
            <a:off x="8113246" y="4758671"/>
            <a:ext cx="511850" cy="108275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лево стрелка 18"/>
          <p:cNvSpPr/>
          <p:nvPr/>
        </p:nvSpPr>
        <p:spPr>
          <a:xfrm>
            <a:off x="5729334" y="5576934"/>
            <a:ext cx="970231" cy="7408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338272" y="1379320"/>
            <a:ext cx="2572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Аттестация педагогов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87614" y="6195764"/>
            <a:ext cx="33325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Трансляция опыта педагогов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Выгнутая влево стрелка 21"/>
          <p:cNvSpPr/>
          <p:nvPr/>
        </p:nvSpPr>
        <p:spPr>
          <a:xfrm rot="21138681">
            <a:off x="4500577" y="5326216"/>
            <a:ext cx="740551" cy="950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353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ИНТЕГРАЦИЯ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ИСКУССТВЕННОГО ИНТЕЛЛЕКТА В УЧЕБНЫЙ ПРОЦЕСС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8266" y="1486276"/>
            <a:ext cx="8356348" cy="390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38542" y="5402717"/>
            <a:ext cx="9967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ИИ — это инструмент, который экономит время и расширяет методы обучения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Главная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ценность по-прежнему —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ваше педагогическое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мастерство.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100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4455" y="-1585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письмо на 2025–2026 учебный год охватывает следующие направления: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15636" y="997527"/>
            <a:ext cx="3466408" cy="16957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качественная реализация содержания учебных программ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5636" y="2922382"/>
            <a:ext cx="3466408" cy="17699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учебных достижений и соблюдение принципов академической честности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5636" y="4921417"/>
            <a:ext cx="3466408" cy="17699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преемственность между дошкольным и начальным образованием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66211" y="960437"/>
            <a:ext cx="4062152" cy="17699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воспитательной работы на основе единой программы «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66210" y="2922382"/>
            <a:ext cx="4062153" cy="17699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психолого-педагогическая поддержка обучающихся с особыми образовательными потребностями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66210" y="4934486"/>
            <a:ext cx="4062153" cy="17699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непрерывное развитие педагогов и руководителей школ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049789" y="1845425"/>
            <a:ext cx="2745971" cy="391451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поддержка педагогов по написанию научных статей и проведению исследовательской деятельности.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4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516" y="0"/>
            <a:ext cx="10515600" cy="93423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ОБРАЗОВАТЕЛЬНОГО ПРОЦЕССА В 2025-2026 УЧЕБНОМ ГОДУ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447" y="1010245"/>
            <a:ext cx="1097972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учебного года в 1-х классах составит 33 учебные недели, во 2–11(12)-х классах – 34 учебные недели.</a:t>
            </a:r>
          </a:p>
          <a:p>
            <a:endParaRPr lang="ru-RU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Поэтапного плана мероприятий по обеспечению преемственности программ дошкольного и среднего образования.</a:t>
            </a:r>
          </a:p>
          <a:p>
            <a:endParaRPr lang="ru-RU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«</a:t>
            </a: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Келешек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мектептері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по созданию школ нового формата, ориентированных на качество и доступность образования.</a:t>
            </a:r>
          </a:p>
          <a:p>
            <a:endParaRPr lang="ru-RU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профильных классов в рамках «Года рабочих профессий».</a:t>
            </a:r>
          </a:p>
          <a:p>
            <a:endParaRPr lang="ru-RU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педагогами – </a:t>
            </a: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профориентаторами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 всех организациях среднего образования работы по раннему профессиональному самоопределению обучающихся.</a:t>
            </a:r>
          </a:p>
          <a:p>
            <a:endParaRPr lang="ru-RU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Правила и условия проведения аттестации педагогов (приказ Министра просвещения РК от 25.02.2025 г. № 32).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41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РЕАЛИЗАЦИИ ГОСО, ТУП,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ТУПр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НАЧАЛЬНОГО, ОСНОВНОГО И ОБЩЕГО СРЕДНЕГО ОБРАЗОВАНИЯ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4599160" y="1502875"/>
            <a:ext cx="7378575" cy="1611517"/>
          </a:xfrm>
          <a:prstGeom prst="round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Преемственность уровней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образования;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Учет обновленных стандартов и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компетенций;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Усиление практико-ориентированного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обучения;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543331" y="3954855"/>
            <a:ext cx="7461565" cy="1649240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функциональной грамотности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Акцент на исследовательскую и проектную деятельность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Цифровые образовательные платформы</a:t>
            </a: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Индивидуализация обучения с помощью ИИ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0" y="1358020"/>
            <a:ext cx="4608215" cy="4744016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ГОСО, ТУП и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ТУПр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основа обновления содержания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образования.</a:t>
            </a:r>
          </a:p>
          <a:p>
            <a:pPr lvl="0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Искусственный интеллект — инструмент повышения качества обучения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4706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1699" y="814013"/>
            <a:ext cx="10515600" cy="4444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ПРОВЕДЕНИЯ ВНУТРЕННЕГО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ОЦЕНИВАНИЯ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0780" y="824363"/>
            <a:ext cx="113439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МОН РК от 18 марта 2008 года № 125 «Об утверждении Типовых правил проведения текущего контроля успеваемости, промежуточной и итоговой аттестации обучающихся»; приказ МОН РК от 21 января 2016 года № 52 «Об утверждении критериев оценки знаний обучающихся».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762" y="1917133"/>
            <a:ext cx="115371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основе внутреннего оценивания лежит система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критериального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подхода, которая включает в себя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(СО)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формативное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оценивание (ФО).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9656" y="2879684"/>
            <a:ext cx="113107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выставлении баллов за ФО, СОР и СОЧ учителя учитывают следующее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Фиксация результатов: баллы за ФО, СОР и СОЧ выставляются в электронный журнал.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Формирование четвертной оценки: учитываются результаты ФО (25%), СОР (25%) и СОЧ (50%).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Баллы за ФО: во 2–11 классах максимальный балл составляет от 1 до 10 (выставление баллов за ФО не обязательно на каждом уроке).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Баллы за СОР: 1-4 классы – от 7 до 15 баллов; 5-11 (12) классы – от 7 до 20 баллов.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Баллы за СОЧ: устанавливаются в соответствии с техническими спецификациями по предметам и могут варьироваться в зависимости от предмета и класса.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Объективность оценивания: при выставлении итогового балла за СОР и СОЧ не учитываются помарки, оформление условий заданий и поведение обучающихся.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Годовая оценка (для 2–11(12) классов) рассчитывается как среднее арифметическое четвертных оценок с округлением до целого числа и является итоговой.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223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44032" y="334978"/>
            <a:ext cx="5450186" cy="25892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Итоговая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аттестация после 9 (10) и 11 (12) классов проводится по Типовым правилам текущего контроля и аттестации обучающихся. Ее цель — определить степень освоения учебных дисциплин, предусмотренных государственным стандартом. Аттестация включает итоговые экзамены (9 (10) класс) и государственные экзамены (11 (12) класс).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73366" y="1229762"/>
            <a:ext cx="5450186" cy="25892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2023-2024 учебного года обучающиеся 5-8 и 10 классов сдают экзамен по казахскому языку в конце учебного года. Экзамен проводится по Типовым правилам аттестации и включает письменную и устную форму.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9533" y="4706562"/>
            <a:ext cx="115733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Важно! Рекомендуется ознакомиться с Методическими рекомендациями по обеспечению академической честности в школе, разработанными НАО им. И.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Алтынсарина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://uba.edu.kz/storage/app/media/22222%20%20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RRRRRR%20%20SSSSS.pdf 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1039" y="347020"/>
            <a:ext cx="11076160" cy="63981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ОСОБЕННОСТИ ПРОВЕДЕНИЯ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ВНЕШНЕГО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ОЦЕНИВАНИЯ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7228" y="1182066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Мониторинг образовательных достижений обучающихся (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МОДО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– это внешний мониторинг, проводимый независимо от организаций образования с целью оценки соответствия учебных достижений обучающихся требованиям ГОСО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Сроки проведения. МОДО планируется провести в апреле 2026 года во всех регионах страны в едином формате по утвержденному графику.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Функциональная грамотность обучающихся оценивается по трём направлениям: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читательская грамотность;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математическая грамотность;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естественнонаучная грамотность.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15200" y="1275299"/>
            <a:ext cx="44361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PISA-2025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приоритетной областью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станет естественнонаучная грамотность, а дополнительный акцент будет сделан на оценке навыков владения иностранными языками, решении проблем с использованием цифровых инструментов и практик.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93671" y="5957676"/>
            <a:ext cx="6811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Рекомендуется ознакомиться с рамкой PISA-2025 по ссылке https://pisa-framework.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oecd.org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/science-2025/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kaz_rus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07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ОРГАНИЗАЦИИ ВОСПИТАТЕЛЬНОЙ РАБОТЫ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33449" y="5409398"/>
            <a:ext cx="6458551" cy="1448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ятиугольник 6"/>
          <p:cNvSpPr/>
          <p:nvPr/>
        </p:nvSpPr>
        <p:spPr>
          <a:xfrm>
            <a:off x="1357161" y="1001027"/>
            <a:ext cx="6227547" cy="2261937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Единая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грамма воспитания «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(Приказ МП РК № 123 от 26.05.2025)</a:t>
            </a: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образованного, честного, благородного поколения,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способного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укрепить самобытность страны и создать справедливое общество,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основанное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национальных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ценностях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71650" y="3482740"/>
            <a:ext cx="6227547" cy="2261937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Уроки личной безопасности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инструмент, который системно и ненавязчиво развивает у детей функциональную грамотность в сфере безопасности, учит быть ответственными гражданами своей страны и вносят вклад в развитие без опасного общества. </a:t>
            </a: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7379367" y="2788117"/>
            <a:ext cx="4536710" cy="2261937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ПРОФОРИЕНТАЦИОННОЙ РАБОТЫ В ОРГАНИЗАЦИЯХ СРЕДНЕГО ОБРАЗОВАНИЯ</a:t>
            </a: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120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07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ИНКЛЮЗИВНОЕ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2496" y="1129482"/>
            <a:ext cx="111478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 инклюзивного образования: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успешная социализация детей, приобщение к культуре и жизнь общества, включая детей с особыми образовательными потребностями.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084" y="2648728"/>
            <a:ext cx="94337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Новый приказ (№ 92 от 29 апреля 2025 года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Утверждены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Правила деятельности службы психолого-педагогического сопровождения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образовательных организациях Республики Казахстан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2025-2026 учебном году необходимо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усилить работу службы психолого-педагогического сопровождения школ (СППС)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3028" y="5819176"/>
            <a:ext cx="113651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созданию условий для инклюзивного образования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(приказ и.о. Министра Просвещения РК №178 от 12.07.2024 г.).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74542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975</Words>
  <Application>Microsoft Office PowerPoint</Application>
  <PresentationFormat>Произвольный</PresentationFormat>
  <Paragraphs>91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Методическое письмо на 2025–2026 учебный год охватывает следующие направления:</vt:lpstr>
      <vt:lpstr>ОСОБЕННОСТИ ОРГАНИЗАЦИИ ОБРАЗОВАТЕЛЬНОГО ПРОЦЕССА В 2025-2026 УЧЕБНОМ ГОДУ </vt:lpstr>
      <vt:lpstr>ОСОБЕННОСТИ РЕАЛИЗАЦИИ ГОСО, ТУП, ТУПр НАЧАЛЬНОГО, ОСНОВНОГО И ОБЩЕГО СРЕДНЕГО ОБРАЗОВАНИЯ </vt:lpstr>
      <vt:lpstr>ОСОБЕННОСТИ ПРОВЕДЕНИЯ ВНУТРЕННЕГО ОЦЕНИВАНИЯ   </vt:lpstr>
      <vt:lpstr>Слайд 6</vt:lpstr>
      <vt:lpstr>ОСОБЕННОСТИ ПРОВЕДЕНИЯ ВНЕШНЕГО ОЦЕНИВАНИЯ</vt:lpstr>
      <vt:lpstr>ОСОБЕННОСТИ ОРГАНИЗАЦИИ ВОСПИТАТЕЛЬНОЙ РАБОТЫ </vt:lpstr>
      <vt:lpstr>ИНКЛЮЗИВНОЕ ОБРАЗОВАНИЕ</vt:lpstr>
      <vt:lpstr>МЕТОДИЧЕСКОЕ СОПРОВОЖДЕНИЕ ДЕЯТЕЛЬНОСТИ ПЕДАГОГОВ И РУКОВОДИТЕЛЕЙ ОРГАНИЗАЦИЙ ОБРАЗОВАНИЯ  </vt:lpstr>
      <vt:lpstr>ИНТЕГРАЦИЯ ИСКУССТВЕННОГО ИНТЕЛЛЕКТА В УЧЕБНЫЙ ПРОЦЕСС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Школа 3</dc:creator>
  <cp:lastModifiedBy>Школа 3</cp:lastModifiedBy>
  <cp:revision>17</cp:revision>
  <dcterms:created xsi:type="dcterms:W3CDTF">2025-08-24T05:49:03Z</dcterms:created>
  <dcterms:modified xsi:type="dcterms:W3CDTF">2025-08-25T02:09:45Z</dcterms:modified>
</cp:coreProperties>
</file>