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DCA-888B-4E60-9AE0-961584263400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D116-3AD3-4D0F-825C-7970DFEF2FC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24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DCA-888B-4E60-9AE0-961584263400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D116-3AD3-4D0F-825C-7970DFEF2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8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DCA-888B-4E60-9AE0-961584263400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D116-3AD3-4D0F-825C-7970DFEF2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DCA-888B-4E60-9AE0-961584263400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D116-3AD3-4D0F-825C-7970DFEF2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6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DCA-888B-4E60-9AE0-961584263400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D116-3AD3-4D0F-825C-7970DFEF2FC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52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DCA-888B-4E60-9AE0-961584263400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D116-3AD3-4D0F-825C-7970DFEF2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1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DCA-888B-4E60-9AE0-961584263400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D116-3AD3-4D0F-825C-7970DFEF2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4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DCA-888B-4E60-9AE0-961584263400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D116-3AD3-4D0F-825C-7970DFEF2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43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DCA-888B-4E60-9AE0-961584263400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D116-3AD3-4D0F-825C-7970DFEF2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6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DD3DCA-888B-4E60-9AE0-961584263400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82D116-3AD3-4D0F-825C-7970DFEF2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7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3DCA-888B-4E60-9AE0-961584263400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D116-3AD3-4D0F-825C-7970DFEF2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72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DD3DCA-888B-4E60-9AE0-961584263400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282D116-3AD3-4D0F-825C-7970DFEF2FC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41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6932" t="13865" r="17001" b="27323"/>
          <a:stretch/>
        </p:blipFill>
        <p:spPr>
          <a:xfrm>
            <a:off x="878541" y="672353"/>
            <a:ext cx="3818965" cy="5011272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921624" y="1554481"/>
            <a:ext cx="6640456" cy="44868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Жагапарова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Жупар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Каянбековна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 по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ГКП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ПХВ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– гимназия №3»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0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62000" y="1845734"/>
            <a:ext cx="10393680" cy="402336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степени   городской этап республиканского конкурса  «Фестиваль педагогических идей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2022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«Лучший учитель - предметник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2022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конференция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функциональной грамотности как фактор подготовки учащихся к жизни в современном </a:t>
            </a:r>
            <a:r>
              <a:rPr lang="kk-KZ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r>
              <a:rPr lang="kk-K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сертификат 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1 степени, Республиканская научно-практическая конференция «Важность воспитания конкурентоспособного поколения в системе образования», 2020 г.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2667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213</TotalTime>
  <Words>90</Words>
  <Application>Microsoft Office PowerPoint</Application>
  <PresentationFormat>Широкоэкранный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Times New Roman</vt:lpstr>
      <vt:lpstr>Ретро</vt:lpstr>
      <vt:lpstr>Презентация PowerPoint</vt:lpstr>
      <vt:lpstr>ДОСТИЖЕНИЯ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Жупар</dc:creator>
  <cp:lastModifiedBy>Школа 3</cp:lastModifiedBy>
  <cp:revision>21</cp:revision>
  <dcterms:created xsi:type="dcterms:W3CDTF">2022-10-30T04:51:22Z</dcterms:created>
  <dcterms:modified xsi:type="dcterms:W3CDTF">2023-08-22T10:54:00Z</dcterms:modified>
</cp:coreProperties>
</file>